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3" r:id="rId5"/>
    <p:sldId id="282" r:id="rId6"/>
    <p:sldId id="285" r:id="rId7"/>
    <p:sldId id="260" r:id="rId8"/>
    <p:sldId id="28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1344"/>
            <a:ext cx="2736304" cy="1143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2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2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6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0DF7-FE63-478F-A938-822091A29F9A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968552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Welcome to </a:t>
            </a:r>
          </a:p>
          <a:p>
            <a:r>
              <a:rPr lang="en-GB" sz="4800" b="1" dirty="0" smtClean="0">
                <a:solidFill>
                  <a:schemeClr val="bg1"/>
                </a:solidFill>
              </a:rPr>
              <a:t>Calne Community Area </a:t>
            </a:r>
          </a:p>
          <a:p>
            <a:r>
              <a:rPr lang="en-GB" sz="9600" b="1" dirty="0" smtClean="0">
                <a:solidFill>
                  <a:srgbClr val="00B0F0"/>
                </a:solidFill>
              </a:rPr>
              <a:t>Fairtrade Group</a:t>
            </a:r>
          </a:p>
          <a:p>
            <a:r>
              <a:rPr lang="en-GB" sz="2800" b="1" dirty="0" smtClean="0">
                <a:solidFill>
                  <a:srgbClr val="00B0F0"/>
                </a:solidFill>
              </a:rPr>
              <a:t>Friday 23</a:t>
            </a:r>
            <a:r>
              <a:rPr lang="en-GB" sz="2800" b="1" baseline="30000" dirty="0" smtClean="0">
                <a:solidFill>
                  <a:srgbClr val="00B0F0"/>
                </a:solidFill>
              </a:rPr>
              <a:t>rd</a:t>
            </a:r>
            <a:r>
              <a:rPr lang="en-GB" sz="2800" b="1" baseline="30000" dirty="0">
                <a:solidFill>
                  <a:srgbClr val="00B0F0"/>
                </a:solidFill>
              </a:rPr>
              <a:t> </a:t>
            </a:r>
            <a:r>
              <a:rPr lang="en-GB" sz="2800" b="1" dirty="0" smtClean="0">
                <a:solidFill>
                  <a:srgbClr val="00B0F0"/>
                </a:solidFill>
              </a:rPr>
              <a:t> February 2018 </a:t>
            </a:r>
            <a:r>
              <a:rPr lang="en-GB" sz="2800" b="1" dirty="0">
                <a:solidFill>
                  <a:srgbClr val="00B0F0"/>
                </a:solidFill>
              </a:rPr>
              <a:t>4</a:t>
            </a:r>
            <a:r>
              <a:rPr lang="en-GB" sz="2800" b="1" dirty="0" smtClean="0">
                <a:solidFill>
                  <a:srgbClr val="00B0F0"/>
                </a:solidFill>
              </a:rPr>
              <a:t>pm</a:t>
            </a:r>
          </a:p>
          <a:p>
            <a:r>
              <a:rPr lang="en-GB" sz="3600" b="1" dirty="0" smtClean="0">
                <a:solidFill>
                  <a:schemeClr val="bg1"/>
                </a:solidFill>
              </a:rPr>
              <a:t>Calne Baptist Church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259228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8600" b="1" dirty="0" smtClean="0">
                <a:solidFill>
                  <a:schemeClr val="tx1"/>
                </a:solidFill>
              </a:rPr>
              <a:t>Business from last meeting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Minutes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Matters Arising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FTF Town Hall Event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544522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/>
              <a:t>Second </a:t>
            </a:r>
            <a:r>
              <a:rPr lang="en-GB" sz="2400" b="1" u="sng" dirty="0"/>
              <a:t>part of the </a:t>
            </a:r>
            <a:r>
              <a:rPr lang="en-GB" sz="2400" b="1" u="sng" dirty="0" smtClean="0"/>
              <a:t>Meeting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FTT Action Plan Updates &amp; Actions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Fairtrade Fortnight Planning</a:t>
            </a:r>
            <a:endParaRPr lang="en-GB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216" y="1526927"/>
            <a:ext cx="4820072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Matters Arising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lnSpcReduction="10000"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Audits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Campaign Advertising</a:t>
            </a:r>
          </a:p>
          <a:p>
            <a:pPr marL="817200" lvl="1" indent="-360000" algn="l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schemeClr val="tx1"/>
                </a:solidFill>
              </a:rPr>
              <a:t>Banners</a:t>
            </a:r>
          </a:p>
          <a:p>
            <a:pPr marL="817200" lvl="1" indent="-360000" algn="l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schemeClr val="tx1"/>
                </a:solidFill>
              </a:rPr>
              <a:t>Posters</a:t>
            </a:r>
          </a:p>
          <a:p>
            <a:pPr marL="817200" lvl="1" indent="-360000" algn="l">
              <a:buFont typeface="Wingdings" panose="05000000000000000000" pitchFamily="2" charset="2"/>
              <a:buChar char="Ø"/>
            </a:pPr>
            <a:r>
              <a:rPr lang="en-GB" sz="4000" dirty="0" err="1" smtClean="0">
                <a:solidFill>
                  <a:schemeClr val="tx1"/>
                </a:solidFill>
              </a:rPr>
              <a:t>Roundals</a:t>
            </a:r>
            <a:endParaRPr lang="en-GB" sz="40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b="1" i="1" dirty="0" err="1" smtClean="0">
                <a:solidFill>
                  <a:schemeClr val="tx1"/>
                </a:solidFill>
              </a:rPr>
              <a:t>Sainsburys</a:t>
            </a: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216" y="1526927"/>
            <a:ext cx="4820072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Matters Arising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Coop Food = Yes - plus store display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err="1" smtClean="0">
                <a:solidFill>
                  <a:schemeClr val="tx1"/>
                </a:solidFill>
              </a:rPr>
              <a:t>Sainsburys</a:t>
            </a:r>
            <a:r>
              <a:rPr lang="en-GB" b="1" i="1" dirty="0" smtClean="0">
                <a:solidFill>
                  <a:schemeClr val="tx1"/>
                </a:solidFill>
              </a:rPr>
              <a:t> = Yes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Tesco = Don’t know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Calne Choral = Yes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Calne Players= Yes (subject to scripts)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Schools = no results on Art Exhibition 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1"/>
                </a:solidFill>
              </a:rPr>
              <a:t>Schools – One wants a FT assembly in FTF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52692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Town Hall Programme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The Programme - 8.30am Setup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Tables and stage will be in place for 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PA system &amp; Projector &amp; programme on laptop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Bunting &amp; Balloons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Stall &amp; Campaign Posters on walls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Setup stalls – stall holders (bring colourful table coverings)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Raffle &amp; Raffle table – </a:t>
            </a:r>
            <a:r>
              <a:rPr lang="en-GB" dirty="0" smtClean="0">
                <a:solidFill>
                  <a:srgbClr val="FF0000"/>
                </a:solidFill>
              </a:rPr>
              <a:t>location &amp; timing!!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52692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Town Hall Programme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The </a:t>
            </a:r>
            <a:r>
              <a:rPr lang="en-GB" b="1" dirty="0">
                <a:solidFill>
                  <a:schemeClr val="tx1"/>
                </a:solidFill>
              </a:rPr>
              <a:t>Programme</a:t>
            </a:r>
            <a:br>
              <a:rPr lang="en-GB" b="1" dirty="0">
                <a:solidFill>
                  <a:schemeClr val="tx1"/>
                </a:solidFill>
              </a:rPr>
            </a:br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8.30am </a:t>
            </a:r>
            <a:r>
              <a:rPr lang="en-GB" b="1" dirty="0" smtClean="0">
                <a:solidFill>
                  <a:srgbClr val="FF0000"/>
                </a:solidFill>
              </a:rPr>
              <a:t>Setup – Please be on time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10.00am - Event Opens - with Fairtrade STALLS throughout the event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10.30am - The Calne Players - a Short Fairtrade Story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10.50am - The Mayor Cllr. Tony Trotman welcomes Mr </a:t>
            </a:r>
            <a:r>
              <a:rPr lang="en-GB" b="1" dirty="0" err="1">
                <a:solidFill>
                  <a:schemeClr val="tx1"/>
                </a:solidFill>
              </a:rPr>
              <a:t>Baai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Jarbang</a:t>
            </a: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11.00am - Mr </a:t>
            </a:r>
            <a:r>
              <a:rPr lang="en-GB" b="1" dirty="0" err="1">
                <a:solidFill>
                  <a:schemeClr val="tx1"/>
                </a:solidFill>
              </a:rPr>
              <a:t>Baai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Jarbang</a:t>
            </a:r>
            <a:r>
              <a:rPr lang="en-GB" b="1" dirty="0">
                <a:solidFill>
                  <a:schemeClr val="tx1"/>
                </a:solidFill>
              </a:rPr>
              <a:t> "The mango industry and its potential in The Gambia"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11.30am - (timing subject to Mr </a:t>
            </a:r>
            <a:r>
              <a:rPr lang="en-GB" b="1" dirty="0" err="1">
                <a:solidFill>
                  <a:schemeClr val="tx1"/>
                </a:solidFill>
              </a:rPr>
              <a:t>Baai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Jarbang's</a:t>
            </a:r>
            <a:r>
              <a:rPr lang="en-GB" b="1" dirty="0">
                <a:solidFill>
                  <a:schemeClr val="tx1"/>
                </a:solidFill>
              </a:rPr>
              <a:t> speech and questions)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         </a:t>
            </a:r>
            <a:r>
              <a:rPr lang="en-GB" dirty="0">
                <a:solidFill>
                  <a:schemeClr val="tx1"/>
                </a:solidFill>
              </a:rPr>
              <a:t>         </a:t>
            </a:r>
            <a:r>
              <a:rPr lang="en-GB" b="1" dirty="0">
                <a:solidFill>
                  <a:schemeClr val="tx1"/>
                </a:solidFill>
              </a:rPr>
              <a:t>  </a:t>
            </a:r>
            <a:r>
              <a:rPr lang="en-GB" b="1" dirty="0" smtClean="0">
                <a:solidFill>
                  <a:schemeClr val="tx1"/>
                </a:solidFill>
              </a:rPr>
              <a:t>Light </a:t>
            </a:r>
            <a:r>
              <a:rPr lang="en-GB" b="1" dirty="0">
                <a:solidFill>
                  <a:schemeClr val="tx1"/>
                </a:solidFill>
              </a:rPr>
              <a:t>lunch follows our guest speaker with choral </a:t>
            </a:r>
            <a:r>
              <a:rPr lang="en-GB" b="1" dirty="0" smtClean="0">
                <a:solidFill>
                  <a:schemeClr val="tx1"/>
                </a:solidFill>
              </a:rPr>
              <a:t>accompaniment from</a:t>
            </a:r>
            <a:r>
              <a:rPr lang="en-GB" b="1" dirty="0">
                <a:solidFill>
                  <a:schemeClr val="tx1"/>
                </a:solidFill>
              </a:rPr>
              <a:t>: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                  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                    "7CC + 1" ("Eight members of Calne Choral sing </a:t>
            </a:r>
            <a:r>
              <a:rPr lang="en-GB" b="1" i="1" dirty="0">
                <a:solidFill>
                  <a:schemeClr val="tx1"/>
                </a:solidFill>
              </a:rPr>
              <a:t>a Cappella"</a:t>
            </a:r>
            <a:r>
              <a:rPr lang="en-GB" b="1" dirty="0">
                <a:solidFill>
                  <a:schemeClr val="tx1"/>
                </a:solidFill>
              </a:rPr>
              <a:t>).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12.15 – Raffle Draw (</a:t>
            </a:r>
            <a:r>
              <a:rPr lang="en-GB" b="1" dirty="0" err="1" smtClean="0">
                <a:solidFill>
                  <a:schemeClr val="tx1"/>
                </a:solidFill>
              </a:rPr>
              <a:t>approx</a:t>
            </a:r>
            <a:r>
              <a:rPr lang="en-GB" b="1" dirty="0" smtClean="0">
                <a:solidFill>
                  <a:schemeClr val="tx1"/>
                </a:solidFill>
              </a:rPr>
              <a:t> time)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1.00pm </a:t>
            </a:r>
            <a:r>
              <a:rPr lang="en-GB" b="1" dirty="0">
                <a:solidFill>
                  <a:schemeClr val="tx1"/>
                </a:solidFill>
              </a:rPr>
              <a:t>- Event </a:t>
            </a:r>
            <a:r>
              <a:rPr lang="en-GB" b="1" dirty="0" smtClean="0">
                <a:solidFill>
                  <a:schemeClr val="tx1"/>
                </a:solidFill>
              </a:rPr>
              <a:t>Closes </a:t>
            </a:r>
            <a:r>
              <a:rPr lang="en-GB" b="1" dirty="0" smtClean="0">
                <a:solidFill>
                  <a:srgbClr val="FF0000"/>
                </a:solidFill>
              </a:rPr>
              <a:t>(clear up)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l"/>
            <a:endParaRPr lang="en-GB" b="1" dirty="0">
              <a:solidFill>
                <a:srgbClr val="FF0000"/>
              </a:solidFill>
            </a:endParaRP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2pm - leave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1"/>
            <a:ext cx="8882186" cy="591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52692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Town Hall Food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392488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Tea and Coffee?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Light Lunch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Bread &amp;</a:t>
            </a: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3595936" cy="1470025"/>
          </a:xfrm>
        </p:spPr>
        <p:txBody>
          <a:bodyPr/>
          <a:lstStyle/>
          <a:p>
            <a:r>
              <a:rPr lang="en-GB" b="1" dirty="0" smtClean="0"/>
              <a:t>Dates of Next Meetings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92888" cy="3312368"/>
          </a:xfrm>
        </p:spPr>
        <p:txBody>
          <a:bodyPr>
            <a:normAutofit/>
          </a:bodyPr>
          <a:lstStyle/>
          <a:p>
            <a:endParaRPr lang="en-GB" b="1" i="1" dirty="0" smtClean="0">
              <a:solidFill>
                <a:srgbClr val="FF0000"/>
              </a:solidFill>
            </a:endParaRPr>
          </a:p>
          <a:p>
            <a:r>
              <a:rPr lang="en-GB" sz="4000" b="1" i="1" dirty="0" smtClean="0">
                <a:solidFill>
                  <a:srgbClr val="FF0000"/>
                </a:solidFill>
              </a:rPr>
              <a:t>Next Meeting?</a:t>
            </a:r>
          </a:p>
          <a:p>
            <a:r>
              <a:rPr lang="en-GB" sz="4000" b="1" i="1" dirty="0" smtClean="0">
                <a:solidFill>
                  <a:srgbClr val="FF0000"/>
                </a:solidFill>
              </a:rPr>
              <a:t>Always schedule two meetings ahead</a:t>
            </a:r>
            <a:endParaRPr lang="en-GB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169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Matters Arising</vt:lpstr>
      <vt:lpstr>Matters Arising</vt:lpstr>
      <vt:lpstr>Town Hall Programme</vt:lpstr>
      <vt:lpstr>Town Hall Programme</vt:lpstr>
      <vt:lpstr>PowerPoint Presentation</vt:lpstr>
      <vt:lpstr>Town Hall Food</vt:lpstr>
      <vt:lpstr>Dates of 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Woods</dc:creator>
  <cp:lastModifiedBy>Stan Woods</cp:lastModifiedBy>
  <cp:revision>119</cp:revision>
  <dcterms:created xsi:type="dcterms:W3CDTF">2017-07-13T13:45:32Z</dcterms:created>
  <dcterms:modified xsi:type="dcterms:W3CDTF">2018-02-25T16:48:18Z</dcterms:modified>
</cp:coreProperties>
</file>